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36D"/>
    <a:srgbClr val="D9589F"/>
    <a:srgbClr val="2A2669"/>
    <a:srgbClr val="00A651"/>
    <a:srgbClr val="EE2737"/>
    <a:srgbClr val="1E398D"/>
    <a:srgbClr val="008436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8"/>
    <p:restoredTop sz="94826"/>
  </p:normalViewPr>
  <p:slideViewPr>
    <p:cSldViewPr snapToGrid="0" snapToObjects="1">
      <p:cViewPr varScale="1">
        <p:scale>
          <a:sx n="163" d="100"/>
          <a:sy n="163" d="100"/>
        </p:scale>
        <p:origin x="176" y="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92" y="1086227"/>
            <a:ext cx="8707496" cy="347583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1892" y="142392"/>
            <a:ext cx="701676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38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27146" y="164140"/>
            <a:ext cx="1193745" cy="4414534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1892" y="160187"/>
            <a:ext cx="5878511" cy="4401874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47" y="3231913"/>
            <a:ext cx="869434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47" y="2106772"/>
            <a:ext cx="869434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892" y="1135347"/>
            <a:ext cx="4038600" cy="339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2892" y="1143811"/>
            <a:ext cx="4516496" cy="33884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92" y="1108404"/>
            <a:ext cx="41810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892" y="1668888"/>
            <a:ext cx="4181075" cy="2908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2880" y="1108404"/>
            <a:ext cx="440650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2882" y="1668887"/>
            <a:ext cx="4406509" cy="29080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18" y="305628"/>
            <a:ext cx="6363069" cy="802012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668" y="1252330"/>
            <a:ext cx="5584721" cy="30169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821" y="1259785"/>
            <a:ext cx="3008313" cy="30095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28" y="3822062"/>
            <a:ext cx="717134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28" y="156542"/>
            <a:ext cx="7137970" cy="35741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28" y="4253790"/>
            <a:ext cx="7184691" cy="300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892" y="142392"/>
            <a:ext cx="6288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92" y="1081915"/>
            <a:ext cx="8707497" cy="3442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3371" y="4734786"/>
            <a:ext cx="7921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4843" y="4734786"/>
            <a:ext cx="30711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1433" y="4734786"/>
            <a:ext cx="8228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2A266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2719CAB-733B-7045-999B-B508450E1B0A}"/>
              </a:ext>
            </a:extLst>
          </p:cNvPr>
          <p:cNvSpPr/>
          <p:nvPr/>
        </p:nvSpPr>
        <p:spPr>
          <a:xfrm>
            <a:off x="292105" y="3433260"/>
            <a:ext cx="2550683" cy="441623"/>
          </a:xfrm>
          <a:prstGeom prst="roundRect">
            <a:avLst/>
          </a:prstGeom>
          <a:solidFill>
            <a:srgbClr val="B52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Save the Date</a:t>
            </a:r>
            <a:endParaRPr lang="he-IL" sz="2000" b="1" dirty="0">
              <a:latin typeface="HelveticaNeue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8A241AC-0ACA-8A43-A273-2AAB0BC3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DE98A-04A3-D94B-85ED-561DBBE6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3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410FFD-1439-441D-BB11-848FB1D67614}"/>
</file>

<file path=customXml/itemProps2.xml><?xml version="1.0" encoding="utf-8"?>
<ds:datastoreItem xmlns:ds="http://schemas.openxmlformats.org/officeDocument/2006/customXml" ds:itemID="{433A0948-288C-4D5D-B74A-1ABC44AB024D}"/>
</file>

<file path=customXml/itemProps3.xml><?xml version="1.0" encoding="utf-8"?>
<ds:datastoreItem xmlns:ds="http://schemas.openxmlformats.org/officeDocument/2006/customXml" ds:itemID="{0330C613-996E-425B-B437-143A3CE57EC2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HelveticaNeue Condensed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Daniel Schroeder</cp:lastModifiedBy>
  <cp:revision>37</cp:revision>
  <dcterms:created xsi:type="dcterms:W3CDTF">2016-03-29T08:13:55Z</dcterms:created>
  <dcterms:modified xsi:type="dcterms:W3CDTF">2022-07-27T13:22:51Z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