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36D"/>
    <a:srgbClr val="D9589F"/>
    <a:srgbClr val="2A2669"/>
    <a:srgbClr val="00A651"/>
    <a:srgbClr val="EE2737"/>
    <a:srgbClr val="1E398D"/>
    <a:srgbClr val="00843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92" y="1448302"/>
            <a:ext cx="8707496" cy="463444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1891" y="189856"/>
            <a:ext cx="70167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1356"/>
            <a:ext cx="2259988" cy="4671392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892" y="1411356"/>
            <a:ext cx="6295108" cy="4671392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6" y="4309216"/>
            <a:ext cx="86943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46" y="2809028"/>
            <a:ext cx="86943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892" y="1513796"/>
            <a:ext cx="4038600" cy="453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2892" y="1525081"/>
            <a:ext cx="4516496" cy="45179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1" y="1477871"/>
            <a:ext cx="41810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891" y="2225183"/>
            <a:ext cx="4181075" cy="38774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2879" y="1477871"/>
            <a:ext cx="440650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2881" y="2225182"/>
            <a:ext cx="4406509" cy="38774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17" y="407504"/>
            <a:ext cx="6363069" cy="1069349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667" y="1669774"/>
            <a:ext cx="5584721" cy="40226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820" y="1679713"/>
            <a:ext cx="3008313" cy="40127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28" y="5096082"/>
            <a:ext cx="868546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28" y="208722"/>
            <a:ext cx="6276385" cy="47654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28" y="5662821"/>
            <a:ext cx="8685460" cy="400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891" y="189856"/>
            <a:ext cx="62884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1" y="1442553"/>
            <a:ext cx="8707497" cy="459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3370" y="6313048"/>
            <a:ext cx="792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7/27/22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4843" y="6313048"/>
            <a:ext cx="3071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432" y="6313048"/>
            <a:ext cx="822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2A266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719CAB-733B-7045-999B-B508450E1B0A}"/>
              </a:ext>
            </a:extLst>
          </p:cNvPr>
          <p:cNvSpPr/>
          <p:nvPr/>
        </p:nvSpPr>
        <p:spPr>
          <a:xfrm>
            <a:off x="283051" y="4435366"/>
            <a:ext cx="2870051" cy="557136"/>
          </a:xfrm>
          <a:prstGeom prst="roundRect">
            <a:avLst/>
          </a:prstGeom>
          <a:solidFill>
            <a:srgbClr val="B52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Save the Date</a:t>
            </a:r>
            <a:endParaRPr lang="he-IL" sz="2400" b="1" dirty="0">
              <a:latin typeface="HelveticaNeue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A241AC-0ACA-8A43-A273-2AAB0BC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DE98A-04A3-D94B-85ED-561DBBE6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153D93-730B-4394-ABBE-DC421E0D6A4D}"/>
</file>

<file path=customXml/itemProps2.xml><?xml version="1.0" encoding="utf-8"?>
<ds:datastoreItem xmlns:ds="http://schemas.openxmlformats.org/officeDocument/2006/customXml" ds:itemID="{CE739BF6-DFF8-43D8-9214-F6B03139D1D8}"/>
</file>

<file path=customXml/itemProps3.xml><?xml version="1.0" encoding="utf-8"?>
<ds:datastoreItem xmlns:ds="http://schemas.openxmlformats.org/officeDocument/2006/customXml" ds:itemID="{6F7399CA-0394-4224-B6DC-F8BA04599DDE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HelveticaNeue Condensed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Daniel Schroeder</cp:lastModifiedBy>
  <cp:revision>35</cp:revision>
  <dcterms:created xsi:type="dcterms:W3CDTF">2016-03-29T08:13:55Z</dcterms:created>
  <dcterms:modified xsi:type="dcterms:W3CDTF">2022-07-27T13:23:03Z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