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236D"/>
    <a:srgbClr val="D9589F"/>
    <a:srgbClr val="2A2669"/>
    <a:srgbClr val="00A651"/>
    <a:srgbClr val="EE2737"/>
    <a:srgbClr val="1E398D"/>
    <a:srgbClr val="008436"/>
    <a:srgbClr val="B50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67"/>
    <p:restoredTop sz="94830"/>
  </p:normalViewPr>
  <p:slideViewPr>
    <p:cSldViewPr snapToGrid="0" snapToObjects="1">
      <p:cViewPr varScale="1">
        <p:scale>
          <a:sx n="149" d="100"/>
          <a:sy n="149" d="100"/>
        </p:scale>
        <p:origin x="184" y="2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892" y="1086227"/>
            <a:ext cx="8707496" cy="347583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81892" y="142392"/>
            <a:ext cx="701676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338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27146" y="164140"/>
            <a:ext cx="1193745" cy="4414534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1892" y="160187"/>
            <a:ext cx="5878511" cy="4401874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7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02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047" y="3231913"/>
            <a:ext cx="8694341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47" y="2106772"/>
            <a:ext cx="8694341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666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1892" y="1135347"/>
            <a:ext cx="4038600" cy="3397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2892" y="1143811"/>
            <a:ext cx="4516496" cy="33884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07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92" y="1108404"/>
            <a:ext cx="41810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892" y="1668888"/>
            <a:ext cx="4181075" cy="2908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2880" y="1108404"/>
            <a:ext cx="4406509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82882" y="1668887"/>
            <a:ext cx="4406509" cy="29080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03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8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72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818" y="305628"/>
            <a:ext cx="6363069" cy="802012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668" y="1252330"/>
            <a:ext cx="5584721" cy="30169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6821" y="1259785"/>
            <a:ext cx="3008313" cy="3009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76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28" y="3822062"/>
            <a:ext cx="7171342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928" y="156542"/>
            <a:ext cx="7137970" cy="357410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3928" y="4253790"/>
            <a:ext cx="7184691" cy="300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1892" y="142392"/>
            <a:ext cx="628848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892" y="1081915"/>
            <a:ext cx="8707497" cy="3442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73371" y="4734786"/>
            <a:ext cx="79214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756CA-AFFE-BA42-82AB-F2C2BB69FAA0}" type="datetimeFigureOut">
              <a:rPr lang="en-US" smtClean="0"/>
              <a:t>8/21/23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74843" y="4734786"/>
            <a:ext cx="30711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433" y="4734786"/>
            <a:ext cx="8228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1834-CD42-9942-9F4D-5DB263DC6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1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2A266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D9589F"/>
        </a:buClr>
        <a:buSzPct val="100000"/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2719CAB-733B-7045-999B-B508450E1B0A}"/>
              </a:ext>
            </a:extLst>
          </p:cNvPr>
          <p:cNvSpPr/>
          <p:nvPr/>
        </p:nvSpPr>
        <p:spPr>
          <a:xfrm>
            <a:off x="292105" y="3433260"/>
            <a:ext cx="2550683" cy="441623"/>
          </a:xfrm>
          <a:prstGeom prst="roundRect">
            <a:avLst/>
          </a:prstGeom>
          <a:solidFill>
            <a:srgbClr val="B523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Save the Date</a:t>
            </a:r>
            <a:endParaRPr lang="he-IL" sz="2000" b="1" dirty="0">
              <a:latin typeface="HelveticaNeue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942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8A241AC-0ACA-8A43-A273-2AAB0BC30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ECDE98A-04A3-D94B-85ED-561DBBE6B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3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B7153E443E533349B30105A0D4ECD1EB" ma:contentTypeVersion="13" ma:contentTypeDescription="" ma:contentTypeScope="" ma:versionID="32900b2b94f1f25b6163edd885fe25ee">
  <xsd:schema xmlns:xsd="http://www.w3.org/2001/XMLSchema" xmlns:xs="http://www.w3.org/2001/XMLSchema" xmlns:p="http://schemas.microsoft.com/office/2006/metadata/properties" xmlns:ns2="eb3f7de7-c935-4ca6-a12c-1f73773710ec" xmlns:ns3="ce7cbed8-b581-45ce-89e0-ae94309750ef" targetNamespace="http://schemas.microsoft.com/office/2006/metadata/properties" ma:root="true" ma:fieldsID="21e731e3759c0c70696d104c02e1aa20" ns2:_="" ns3:_="">
    <xsd:import namespace="eb3f7de7-c935-4ca6-a12c-1f73773710ec"/>
    <xsd:import namespace="ce7cbed8-b581-45ce-89e0-ae94309750ef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7cbed8-b581-45ce-89e0-ae94309750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8" nillable="true" ma:displayName="Tags" ma:internalName="MediaServiceAutoTag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3f7de7-c935-4ca6-a12c-1f73773710ec" xsi:nil="true"/>
    <lcf76f155ced4ddcb4097134ff3c332f xmlns="ce7cbed8-b581-45ce-89e0-ae94309750ef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Props1.xml><?xml version="1.0" encoding="utf-8"?>
<ds:datastoreItem xmlns:ds="http://schemas.openxmlformats.org/officeDocument/2006/customXml" ds:itemID="{25B88AD2-1C8D-4E36-B2FB-B9401E872D3D}"/>
</file>

<file path=customXml/itemProps2.xml><?xml version="1.0" encoding="utf-8"?>
<ds:datastoreItem xmlns:ds="http://schemas.openxmlformats.org/officeDocument/2006/customXml" ds:itemID="{C34D45AA-FD98-4D6C-8496-6EDB3E0822F5}"/>
</file>

<file path=customXml/itemProps3.xml><?xml version="1.0" encoding="utf-8"?>
<ds:datastoreItem xmlns:ds="http://schemas.openxmlformats.org/officeDocument/2006/customXml" ds:itemID="{57E71A84-25B8-4288-9028-A1E57C3A6A46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</Words>
  <Application>Microsoft Macintosh PowerPoint</Application>
  <PresentationFormat>On-screen Show (16:9)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HelveticaNeue Condensed</vt:lpstr>
      <vt:lpstr>Office Theme</vt:lpstr>
      <vt:lpstr>PowerPoint Presentation</vt:lpstr>
      <vt:lpstr>PowerPoint Presentation</vt:lpstr>
    </vt:vector>
  </TitlesOfParts>
  <Company>Roedz Creative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Lloyd Schroeder</dc:creator>
  <cp:lastModifiedBy>Lloyd Schroeder</cp:lastModifiedBy>
  <cp:revision>38</cp:revision>
  <dcterms:created xsi:type="dcterms:W3CDTF">2016-03-29T08:13:55Z</dcterms:created>
  <dcterms:modified xsi:type="dcterms:W3CDTF">2023-08-21T18:42:19Z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0x01010037EA2DD516505C4D92B92F8677CFB68500B7153E443E533349B30105A0D4ECD1EB</vt:lpwstr>
  </property>
  <property fmtid="{D5CDD505-2E9C-101B-9397-08002B2CF9AE}" pid="3" name="MediaServiceImageTags">
    <vt:lpwstr/>
  </property>
</Properties>
</file>